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45EBE-FD24-45C8-A9D2-D29248C40C53}" v="1" dt="2022-04-19T15:54:25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hat Ebret" userId="8d079335-a9f3-4e3c-baeb-84aa550f6ee3" providerId="ADAL" clId="{90345EBE-FD24-45C8-A9D2-D29248C40C53}"/>
    <pc:docChg chg="custSel modSld">
      <pc:chgData name="Ferhat Ebret" userId="8d079335-a9f3-4e3c-baeb-84aa550f6ee3" providerId="ADAL" clId="{90345EBE-FD24-45C8-A9D2-D29248C40C53}" dt="2022-04-19T15:54:28.306" v="2" actId="1076"/>
      <pc:docMkLst>
        <pc:docMk/>
      </pc:docMkLst>
      <pc:sldChg chg="addSp delSp modSp mod">
        <pc:chgData name="Ferhat Ebret" userId="8d079335-a9f3-4e3c-baeb-84aa550f6ee3" providerId="ADAL" clId="{90345EBE-FD24-45C8-A9D2-D29248C40C53}" dt="2022-04-19T15:54:28.306" v="2" actId="1076"/>
        <pc:sldMkLst>
          <pc:docMk/>
          <pc:sldMk cId="2856803944" sldId="256"/>
        </pc:sldMkLst>
        <pc:picChg chg="del">
          <ac:chgData name="Ferhat Ebret" userId="8d079335-a9f3-4e3c-baeb-84aa550f6ee3" providerId="ADAL" clId="{90345EBE-FD24-45C8-A9D2-D29248C40C53}" dt="2022-04-19T15:54:09.279" v="0" actId="478"/>
          <ac:picMkLst>
            <pc:docMk/>
            <pc:sldMk cId="2856803944" sldId="256"/>
            <ac:picMk id="5" creationId="{E39DE645-D31E-4CA9-8B22-1B08F00AA904}"/>
          </ac:picMkLst>
        </pc:picChg>
        <pc:picChg chg="add mod">
          <ac:chgData name="Ferhat Ebret" userId="8d079335-a9f3-4e3c-baeb-84aa550f6ee3" providerId="ADAL" clId="{90345EBE-FD24-45C8-A9D2-D29248C40C53}" dt="2022-04-19T15:54:28.306" v="2" actId="1076"/>
          <ac:picMkLst>
            <pc:docMk/>
            <pc:sldMk cId="2856803944" sldId="256"/>
            <ac:picMk id="6" creationId="{9B5635FB-41A7-4B99-B571-3C624FCB6E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8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11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5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61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4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1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8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86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0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42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9F2-AAE0-4FEF-8D51-A9797287DEFA}" type="datetimeFigureOut">
              <a:rPr lang="tr-TR" smtClean="0"/>
              <a:t>19.04.2022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C075-0E3E-4D1D-ADDF-BA44F1CE4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681391"/>
            <a:ext cx="6035052" cy="1236309"/>
          </a:xfrm>
        </p:spPr>
        <p:txBody>
          <a:bodyPr>
            <a:normAutofit/>
          </a:bodyPr>
          <a:lstStyle/>
          <a:p>
            <a:r>
              <a:rPr lang="en-US" sz="1400" b="1" cap="all" dirty="0" err="1">
                <a:effectLst/>
                <a:latin typeface="+mn-lt"/>
                <a:ea typeface="Times New Roman" panose="02020603050405020304" pitchFamily="18" charset="0"/>
              </a:rPr>
              <a:t>tItle</a:t>
            </a:r>
            <a:r>
              <a:rPr lang="en-US" sz="1400" b="1" cap="all" dirty="0">
                <a:effectLst/>
                <a:latin typeface="+mn-lt"/>
                <a:ea typeface="Times New Roman" panose="02020603050405020304" pitchFamily="18" charset="0"/>
              </a:rPr>
              <a:t> of the paper (14 </a:t>
            </a:r>
            <a:r>
              <a:rPr lang="en-US" sz="1400" b="1" dirty="0" err="1">
                <a:effectLst/>
                <a:latin typeface="+mn-lt"/>
                <a:ea typeface="Times New Roman" panose="02020603050405020304" pitchFamily="18" charset="0"/>
              </a:rPr>
              <a:t>pt</a:t>
            </a:r>
            <a:r>
              <a:rPr lang="en-US" sz="1400" b="1" dirty="0">
                <a:effectLst/>
                <a:latin typeface="+mn-lt"/>
                <a:ea typeface="Times New Roman" panose="02020603050405020304" pitchFamily="18" charset="0"/>
              </a:rPr>
              <a:t>, bold</a:t>
            </a:r>
            <a:r>
              <a:rPr lang="en-US" sz="1400" b="1" cap="all" dirty="0">
                <a:effectLst/>
                <a:latin typeface="+mn-lt"/>
                <a:ea typeface="Times New Roman" panose="02020603050405020304" pitchFamily="18" charset="0"/>
              </a:rPr>
              <a:t>)</a:t>
            </a:r>
            <a:br>
              <a:rPr lang="tr-TR" sz="18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1800" b="1" cap="all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tr-TR" sz="12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tr-TR" sz="1200" b="1" u="sng" dirty="0" err="1">
                <a:effectLst/>
                <a:latin typeface="+mn-lt"/>
              </a:rPr>
              <a:t>Presenting</a:t>
            </a:r>
            <a:r>
              <a:rPr lang="tr-TR" sz="1200" b="1" u="sng" dirty="0">
                <a:effectLst/>
                <a:latin typeface="+mn-lt"/>
              </a:rPr>
              <a:t> Author Name</a:t>
            </a:r>
            <a:r>
              <a:rPr lang="tr-TR" sz="1200" u="sng" baseline="30000" dirty="0">
                <a:effectLst/>
                <a:latin typeface="+mn-lt"/>
              </a:rPr>
              <a:t>1</a:t>
            </a:r>
            <a:r>
              <a:rPr lang="tr-TR" sz="1200" b="1" dirty="0">
                <a:effectLst/>
                <a:latin typeface="+mn-lt"/>
              </a:rPr>
              <a:t>, Author Name</a:t>
            </a:r>
            <a:r>
              <a:rPr lang="tr-TR" sz="1200" baseline="30000" dirty="0">
                <a:effectLst/>
                <a:latin typeface="+mn-lt"/>
              </a:rPr>
              <a:t>2</a:t>
            </a:r>
            <a:r>
              <a:rPr lang="tr-TR" sz="1200" b="1" dirty="0">
                <a:effectLst/>
                <a:latin typeface="+mn-lt"/>
              </a:rPr>
              <a:t> (12 </a:t>
            </a:r>
            <a:r>
              <a:rPr lang="tr-TR" sz="1200" b="1" dirty="0" err="1">
                <a:effectLst/>
                <a:latin typeface="+mn-lt"/>
              </a:rPr>
              <a:t>pt</a:t>
            </a:r>
            <a:r>
              <a:rPr lang="tr-TR" sz="1200" b="1" dirty="0">
                <a:effectLst/>
                <a:latin typeface="+mn-lt"/>
              </a:rPr>
              <a:t>, </a:t>
            </a:r>
            <a:r>
              <a:rPr lang="tr-TR" sz="1200" b="1" dirty="0" err="1">
                <a:effectLst/>
                <a:latin typeface="+mn-lt"/>
              </a:rPr>
              <a:t>bold</a:t>
            </a:r>
            <a:r>
              <a:rPr lang="tr-TR" sz="1200" b="1" dirty="0">
                <a:effectLst/>
                <a:latin typeface="+mn-lt"/>
              </a:rPr>
              <a:t>)</a:t>
            </a:r>
            <a:br>
              <a:rPr lang="tr-TR" sz="1200" dirty="0">
                <a:effectLst/>
                <a:latin typeface="+mn-lt"/>
              </a:rPr>
            </a:br>
            <a:r>
              <a:rPr lang="en-US" sz="1200" i="1" baseline="30000" dirty="0">
                <a:effectLst/>
                <a:latin typeface="+mn-lt"/>
              </a:rPr>
              <a:t>1</a:t>
            </a:r>
            <a:r>
              <a:rPr lang="en-US" sz="1200" i="1" dirty="0">
                <a:effectLst/>
                <a:latin typeface="+mn-lt"/>
              </a:rPr>
              <a:t> University / Institution / Company Address </a:t>
            </a:r>
            <a:br>
              <a:rPr lang="tr-TR" sz="1200" dirty="0">
                <a:effectLst/>
                <a:latin typeface="+mn-lt"/>
              </a:rPr>
            </a:br>
            <a:r>
              <a:rPr lang="en-US" sz="1200" i="1" baseline="30000" dirty="0">
                <a:effectLst/>
                <a:latin typeface="+mn-lt"/>
              </a:rPr>
              <a:t>2 </a:t>
            </a:r>
            <a:r>
              <a:rPr lang="en-US" sz="1200" i="1" dirty="0">
                <a:effectLst/>
                <a:latin typeface="+mn-lt"/>
              </a:rPr>
              <a:t>University / Institution / Company Address</a:t>
            </a:r>
            <a:br>
              <a:rPr lang="tr-TR" sz="1200" dirty="0">
                <a:effectLst/>
                <a:latin typeface="+mn-lt"/>
              </a:rPr>
            </a:br>
            <a:r>
              <a:rPr lang="en-US" sz="1200" u="sng" dirty="0">
                <a:effectLst/>
                <a:latin typeface="+mn-lt"/>
                <a:ea typeface="Times New Roman" panose="02020603050405020304" pitchFamily="18" charset="0"/>
              </a:rPr>
              <a:t>E-mail of the Presenting Author</a:t>
            </a:r>
            <a:endParaRPr lang="tr-TR" sz="1200" dirty="0">
              <a:latin typeface="+mn-l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EC228A1-F792-4F2C-B484-400BFB94C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2027590"/>
            <a:ext cx="6244602" cy="762440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Poster bildirinizi bu alana ekleyebilirsiniz,</a:t>
            </a:r>
          </a:p>
          <a:p>
            <a:endParaRPr lang="tr-TR" dirty="0"/>
          </a:p>
          <a:p>
            <a:r>
              <a:rPr lang="tr-TR" dirty="0"/>
              <a:t>Resim , tablo ve şekil ekleyebilirsiniz. </a:t>
            </a:r>
          </a:p>
          <a:p>
            <a:endParaRPr lang="tr-TR" dirty="0"/>
          </a:p>
          <a:p>
            <a:r>
              <a:rPr lang="tr-TR" dirty="0"/>
              <a:t>1 sayfayı poster geçmemelidir.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Düzenlenen posterinizi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şeklinde bizlere iletebilirsiniz.</a:t>
            </a:r>
          </a:p>
          <a:p>
            <a:r>
              <a:rPr lang="tr-TR" dirty="0"/>
              <a:t>Teşekkürler ………..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9B5635FB-41A7-4B99-B571-3C624FCB6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62" y="169246"/>
            <a:ext cx="603504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75</Words>
  <Application>Microsoft Office PowerPoint</Application>
  <PresentationFormat>A4 Kağıt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tItle of the paper (14 pt, bold)   Presenting Author Name1, Author Name2 (12 pt, bold) 1 University / Institution / Company Address  2 University / Institution / Company Address E-mail of the Presenting Author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 (14 pt, bold)   Presenting Author Name1, Author Name2 (12 pt, bold) 1 University / Institution / Company Address  2 University / Institution / Company Address E-mail of the Presenting Author</dc:title>
  <dc:creator>Ferhat Ebret</dc:creator>
  <cp:lastModifiedBy>Ferhat Ebret</cp:lastModifiedBy>
  <cp:revision>1</cp:revision>
  <dcterms:created xsi:type="dcterms:W3CDTF">2021-08-16T11:03:14Z</dcterms:created>
  <dcterms:modified xsi:type="dcterms:W3CDTF">2022-04-19T15:54:33Z</dcterms:modified>
</cp:coreProperties>
</file>